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7/18/2015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Intolerable 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Britain Goes Too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Great Britain passes the </a:t>
            </a:r>
            <a:r>
              <a:rPr lang="en-US" b="1" i="1" u="sng" dirty="0" smtClean="0">
                <a:solidFill>
                  <a:srgbClr val="00B050"/>
                </a:solidFill>
              </a:rPr>
              <a:t>TEA ACT OF 1773</a:t>
            </a:r>
            <a:r>
              <a:rPr lang="en-US" u="sng" dirty="0" smtClean="0"/>
              <a:t>: a tax that forces the colonies to buy British tea</a:t>
            </a:r>
          </a:p>
          <a:p>
            <a:pPr lvl="1"/>
            <a:r>
              <a:rPr lang="en-US" dirty="0" smtClean="0"/>
              <a:t>Colonists are outraged…again.</a:t>
            </a:r>
            <a:endParaRPr lang="en-US" u="sng" dirty="0" smtClean="0"/>
          </a:p>
          <a:p>
            <a:pPr lvl="1"/>
            <a:endParaRPr lang="en-US" u="sng" dirty="0" smtClean="0"/>
          </a:p>
          <a:p>
            <a:r>
              <a:rPr lang="en-US" u="sng" dirty="0" smtClean="0"/>
              <a:t>Colonists divide into two groups:</a:t>
            </a:r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PATRIOTS</a:t>
            </a:r>
            <a:r>
              <a:rPr lang="en-US" b="1" u="sng" dirty="0" smtClean="0"/>
              <a:t>: </a:t>
            </a:r>
            <a:r>
              <a:rPr lang="en-US" u="sng" dirty="0" smtClean="0"/>
              <a:t>people who openly support independence</a:t>
            </a:r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LOYALISTS</a:t>
            </a:r>
            <a:r>
              <a:rPr lang="en-US" b="1" u="sng" dirty="0" smtClean="0"/>
              <a:t>: </a:t>
            </a:r>
            <a:r>
              <a:rPr lang="en-US" u="sng" dirty="0" smtClean="0"/>
              <a:t>people who remain loyal to the British crown</a:t>
            </a:r>
            <a:endParaRPr lang="en-US" b="1" i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Sons of Liberty</a:t>
            </a:r>
            <a:endParaRPr lang="en-US" dirty="0"/>
          </a:p>
        </p:txBody>
      </p:sp>
      <p:pic>
        <p:nvPicPr>
          <p:cNvPr id="3074" name="Picture 2" descr="http://cdn.history.com/sites/2/2014/11/sonsofliberty_gallery_1-P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62" y="1676400"/>
            <a:ext cx="8992538" cy="466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838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Sons of Liberty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114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en-US" dirty="0" smtClean="0"/>
              <a:t>Paul Revere, John Hancock, and Samuel Adams led a group known as the Sons of Liberty who used propaganda to help start the American Revolution</a:t>
            </a:r>
          </a:p>
          <a:p>
            <a:endParaRPr lang="en-US" dirty="0" smtClean="0"/>
          </a:p>
          <a:p>
            <a:r>
              <a:rPr lang="en-US" dirty="0" smtClean="0"/>
              <a:t>In retaliation for the Tea Acts, the Sons of Liberty started…</a:t>
            </a:r>
            <a:endParaRPr lang="en-US" dirty="0"/>
          </a:p>
        </p:txBody>
      </p:sp>
      <p:pic>
        <p:nvPicPr>
          <p:cNvPr id="1026" name="Picture 2" descr="http://www.gannett-cdn.com/-mm-/d365966fc095dbad565adebecaec6de4d2900ab1/c=0-240-2832-4016&amp;r=537&amp;c=0-0-534-712/local/-/media/FondduLac/2014/12/26/B9315643556Z.1_20141226111037_000_G2I9H11UE.1-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02" y="1770063"/>
            <a:ext cx="3394471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Boston Tea Party, 1773</a:t>
            </a:r>
            <a:endParaRPr lang="en-US" dirty="0"/>
          </a:p>
        </p:txBody>
      </p:sp>
      <p:pic>
        <p:nvPicPr>
          <p:cNvPr id="2" name="Picture 2" descr="http://i.ytimg.com/vi/s0QpOP8qbxw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31012"/>
            <a:ext cx="8991600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Boston Tea Party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Sam Adams and the Sons of Liberty dressed up as Mohawk Indians…</a:t>
            </a:r>
          </a:p>
          <a:p>
            <a:r>
              <a:rPr lang="en-US" dirty="0" smtClean="0"/>
              <a:t>Stormed the ships…</a:t>
            </a:r>
          </a:p>
          <a:p>
            <a:r>
              <a:rPr lang="en-US" dirty="0" smtClean="0"/>
              <a:t>Dumped 347 crates of tea into Boston Harbor…</a:t>
            </a:r>
          </a:p>
          <a:p>
            <a:r>
              <a:rPr lang="en-US" dirty="0" smtClean="0"/>
              <a:t>In front of a cheering crowd of 5000 people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Intolerable Acts, 1774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In response to the Boston Tea Party, Parliament puts Boston on lockdown:</a:t>
            </a:r>
          </a:p>
          <a:p>
            <a:pPr lvl="1"/>
            <a:r>
              <a:rPr lang="en-US" dirty="0" smtClean="0"/>
              <a:t>Closed Boston Harbor</a:t>
            </a:r>
          </a:p>
          <a:p>
            <a:pPr lvl="1"/>
            <a:r>
              <a:rPr lang="en-US" dirty="0" smtClean="0"/>
              <a:t>Closed the colonial legislature of Massachusetts</a:t>
            </a:r>
          </a:p>
          <a:p>
            <a:pPr lvl="1"/>
            <a:r>
              <a:rPr lang="en-US" dirty="0" smtClean="0"/>
              <a:t>Ordered all soldiers accused of crimes in Massachusetts to stand trial in England</a:t>
            </a:r>
          </a:p>
          <a:p>
            <a:pPr lvl="1"/>
            <a:r>
              <a:rPr lang="en-US" dirty="0" smtClean="0"/>
              <a:t>Imposed a new quartering act</a:t>
            </a:r>
          </a:p>
          <a:p>
            <a:endParaRPr lang="en-US" u="sng" dirty="0" smtClean="0"/>
          </a:p>
          <a:p>
            <a:r>
              <a:rPr lang="en-US" u="sng" dirty="0" smtClean="0"/>
              <a:t>In response to the Intolerable Acts, Patriot leaders call for the First Continental Congress to meet in Philadelphia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3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1514</TotalTime>
  <Words>266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Default Theme</vt:lpstr>
      <vt:lpstr>The Intolerable Acts</vt:lpstr>
      <vt:lpstr>Britain Goes Too Far</vt:lpstr>
      <vt:lpstr>The Sons of Liberty</vt:lpstr>
      <vt:lpstr>Sons of Liberty</vt:lpstr>
      <vt:lpstr>The Boston Tea Party, 1773</vt:lpstr>
      <vt:lpstr>Boston Tea Party</vt:lpstr>
      <vt:lpstr>The Intolerable Acts, 1774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Intolerable Acts</dc:title>
  <dc:creator>Lawrence Ashley Staten</dc:creator>
  <cp:lastModifiedBy>Lawrence Staten</cp:lastModifiedBy>
  <cp:revision>11</cp:revision>
  <dcterms:created xsi:type="dcterms:W3CDTF">2011-11-26T21:11:44Z</dcterms:created>
  <dcterms:modified xsi:type="dcterms:W3CDTF">2015-07-18T16:14:22Z</dcterms:modified>
</cp:coreProperties>
</file>